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0T12:27:38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1,'0'4,"0"2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6796-E600-469D-993A-BDB5C18C3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B0CA6-37E9-4E32-9F42-1F01481AD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FCAD1-4A1A-4944-B04F-C1CC0F72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049A1-D02F-4EC1-8832-06B2FDF9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1269-40BD-4181-870E-4E64C797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037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E074-2A7A-4F94-B017-F440605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23B8E-B0B1-4368-8064-380C4E881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20F4-EE57-484D-A4D4-72FA6E09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98D4D-B404-4D71-964A-AF8B2590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085D-4588-46B5-B3C8-6CFD688C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708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A9F16-8DCF-4F6D-8207-8D494D2FE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9650-FE1A-45A6-A9A1-4BA40871D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70A82-3264-42E0-A529-1188B0E1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991B4-E22E-4010-909F-E63F07E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296A0-548E-40BA-89E5-D2DDE221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98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BAE1-B3EE-4FFF-A310-CBF94915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0B96-68F0-4D72-8276-985AFD9A8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B5308-B6AA-4495-A6AC-DFD8F71C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16D6-694B-44BA-9A7E-BB6577C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BC00-5B5B-445A-B0B3-FAE9BC09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869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336D-23B7-408A-80C2-26C30F39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688D5-C1E8-4DFB-8CE1-C47BC4E6D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BD1A-CE9A-48FC-9C89-B9BC1884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2ABF-1B19-4ACE-9BDF-1AA6B1FA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0AABE-4BE8-487F-AA0C-B429687E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829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4BD34-CB35-45B2-AD59-19EAA7FE5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26EF-8A43-4E74-801C-E10892943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B48BA-A569-4FE6-BEE0-C8C6B1A20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069C7-0FB7-4DC2-9215-D2386969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AEAFF-2573-432B-B45D-E9D39BA2A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71362-77B6-4EDA-938C-33C4F982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73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276F-DA67-4F67-9F34-3D70E128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C035F-ECC0-43FA-81A3-B84ECD374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3B03A-481E-4B8C-829B-2447A55C2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00908-4119-4C23-B7F2-285D487B5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2A2AA-A39F-411D-AAE7-C5CF3467D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17993-0506-4BAC-A54F-3EB0BC1A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196F2-C0A7-4F68-BF00-C5E1765E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996B2-5EA2-4987-9336-1CA38B21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096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CC1B-7EE3-4105-9E9B-A5A8BB94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D3C0B-2738-49C5-93B9-004E7064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C48B6-351F-4F9A-A681-D849099F5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51B07-DA1F-4858-9763-51613018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02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52368-2653-4DBC-ADE8-009391E2F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FB15B-85B5-41D0-85D7-9B0F5992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0DD75-AC84-45AD-947E-1C82EAA9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992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845B-85DD-42A5-B818-2E6610D8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46C9-C585-4D8C-ADD6-22ECCAD0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BCF77-6794-4103-AEC8-0562D31C3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1F67-0F05-41BC-9F1A-67E8E209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C475F-8896-4BFA-BFF9-89F28368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3A967-5644-4801-ABA5-BCCF8232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204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85A73-20C2-4D29-A1C7-13BF7045B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CA3085-84DE-4715-A30D-216B53FCE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923D-3D9B-4BBB-9C47-302E12142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4522F-728C-4F7A-9841-1736E94F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D242C-E4B5-4A5A-99F6-A04FA4FC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9D8B1-7AA9-4B50-B9C7-D2E7BEC6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551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F63E7-C241-46EF-8CD3-8F3732B2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4B1C-3AFD-49DC-8128-FF4C61ABC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799E-5432-42B6-93E3-B99D0A2D1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D668F-2FDF-486C-8898-80E4B66F53A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9F18D-2A46-4362-8468-061052135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3EDF2-B15E-4FE6-A308-117572111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01EE1-7D71-4F54-A06B-9667555DB8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17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2533A-B03C-4938-A119-370EFC5A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973" y="496257"/>
            <a:ext cx="7152092" cy="354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CA14C-7986-4F43-A150-EC8047B6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55" y="3601833"/>
            <a:ext cx="6383045" cy="31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497EC-57AC-4398-9722-54D278FD8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6" r="22728" b="-1"/>
          <a:stretch/>
        </p:blipFill>
        <p:spPr>
          <a:xfrm>
            <a:off x="0" y="76211"/>
            <a:ext cx="6000267" cy="443864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3B11AD-3162-4AEC-A470-ABA6DADCC2CB}"/>
                  </a:ext>
                </a:extLst>
              </p14:cNvPr>
              <p14:cNvContentPartPr/>
              <p14:nvPr/>
            </p14:nvContentPartPr>
            <p14:xfrm>
              <a:off x="3799980" y="332850"/>
              <a:ext cx="360" cy="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3B11AD-3162-4AEC-A470-ABA6DADCC2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91340" y="324210"/>
                <a:ext cx="1800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269427A-58BC-45E3-A0DB-00B16CC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75" y="3436249"/>
            <a:ext cx="6800490" cy="33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9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63F5D-6789-44E3-907E-643318D9C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92" y="857866"/>
            <a:ext cx="2407540" cy="34271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DBE00AB-06F8-46FF-9FBB-0BCF272D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45" y="2571417"/>
            <a:ext cx="2407540" cy="34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4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851D6-C7D6-44FC-A2AA-2A8BD027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27" y="717551"/>
            <a:ext cx="3352145" cy="4911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54E72-429A-40F4-9591-76BFD7CF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848" y="717551"/>
            <a:ext cx="3352145" cy="489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07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dcfm jin</dc:creator>
  <cp:lastModifiedBy>dcfm jin</cp:lastModifiedBy>
  <cp:revision>3</cp:revision>
  <dcterms:created xsi:type="dcterms:W3CDTF">2021-03-20T12:20:32Z</dcterms:created>
  <dcterms:modified xsi:type="dcterms:W3CDTF">2021-03-20T12:33:01Z</dcterms:modified>
</cp:coreProperties>
</file>